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0"/>
  </p:notesMasterIdLst>
  <p:sldIdLst>
    <p:sldId id="256" r:id="rId2"/>
    <p:sldId id="297" r:id="rId3"/>
    <p:sldId id="303" r:id="rId4"/>
    <p:sldId id="304" r:id="rId5"/>
    <p:sldId id="305" r:id="rId6"/>
    <p:sldId id="306" r:id="rId7"/>
    <p:sldId id="307" r:id="rId8"/>
    <p:sldId id="278" r:id="rId9"/>
  </p:sldIdLst>
  <p:sldSz cx="9144000" cy="5143500" type="screen16x9"/>
  <p:notesSz cx="6858000" cy="9144000"/>
  <p:embeddedFontLst>
    <p:embeddedFont>
      <p:font typeface="Advent Pro Light" panose="020B0604020202020204" charset="0"/>
      <p:regular r:id="rId11"/>
      <p:bold r:id="rId12"/>
    </p:embeddedFont>
    <p:embeddedFont>
      <p:font typeface="Anton" panose="020B0604020202020204" charset="0"/>
      <p:regular r:id="rId13"/>
    </p:embeddedFont>
    <p:embeddedFont>
      <p:font typeface="Fira Sans Condensed" panose="020B0604020202020204" charset="0"/>
      <p:regular r:id="rId14"/>
      <p:bold r:id="rId15"/>
      <p:italic r:id="rId16"/>
      <p:boldItalic r:id="rId17"/>
    </p:embeddedFont>
    <p:embeddedFont>
      <p:font typeface="Fira Sans Condensed Light" panose="020B0604020202020204" charset="0"/>
      <p:regular r:id="rId18"/>
      <p:bold r:id="rId19"/>
      <p:italic r:id="rId20"/>
      <p:boldItalic r:id="rId21"/>
    </p:embeddedFont>
    <p:embeddedFont>
      <p:font typeface="Rajdhani" panose="020B0604020202020204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AD25BCD-6058-44C0-AF23-9B21F2FB95AC}">
  <a:tblStyle styleId="{2AD25BCD-6058-44C0-AF23-9B21F2FB95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65abef0139_0_15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65abef0139_0_15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9585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65abef0139_0_15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65abef0139_0_15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3366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65abef0139_0_15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65abef0139_0_15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9489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65abef0139_0_15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65abef0139_0_15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5911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65abef0139_0_15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65abef0139_0_15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1542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65abef0139_0_15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65abef0139_0_15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8303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65abef0139_0_1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65abef0139_0_1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1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/>
          <p:nvPr/>
        </p:nvSpPr>
        <p:spPr>
          <a:xfrm>
            <a:off x="28134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9" r:id="rId3"/>
    <p:sldLayoutId id="2147483665" r:id="rId4"/>
    <p:sldLayoutId id="2147483666" r:id="rId5"/>
    <p:sldLayoutId id="214748366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591410" y="95341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800" dirty="0">
                <a:latin typeface="Rajdhani"/>
                <a:ea typeface="Rajdhani"/>
                <a:cs typeface="Rajdhani"/>
                <a:sym typeface="Rajdhani"/>
              </a:rPr>
              <a:t>API DISTRIBUIDO PARA PERCEPTRÓN MULTICAPA</a:t>
            </a:r>
            <a:endParaRPr sz="4800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591410" y="339933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PCD| 2020-2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Anthony Bravo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Jimena Ruiz</a:t>
            </a:r>
            <a:endParaRPr dirty="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4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pic>
        <p:nvPicPr>
          <p:cNvPr id="2" name="Picture 2" descr="Iris Species Classification — Machine Learning Model">
            <a:extLst>
              <a:ext uri="{FF2B5EF4-FFF2-40B4-BE49-F238E27FC236}">
                <a16:creationId xmlns:a16="http://schemas.microsoft.com/office/drawing/2014/main" id="{F156EBCC-33E1-4BAE-821D-8F6C51941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43" y="1353918"/>
            <a:ext cx="6923713" cy="309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6320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4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PERCEPTRÓN MULTICAPA</a:t>
            </a: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FB89111-DED0-43DE-96FF-DB63C1E14A9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662" y="1396840"/>
            <a:ext cx="5654676" cy="31108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4972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4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/>
              <a:t>PROGRAMA DE PRUEBA</a:t>
            </a: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533C1B5-86B6-4C57-BEBB-F6FDCD9DAB3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11755" y="1262538"/>
            <a:ext cx="3920490" cy="311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15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4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/>
              <a:t>API: ARQUITECTURA</a:t>
            </a: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03F43D2-7334-4E0D-842C-24CA95DA6FC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528" y="1265238"/>
            <a:ext cx="4191794" cy="3482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2AB72F0-DDBC-4686-A114-9CC64B975F3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189" y="1265237"/>
            <a:ext cx="2133283" cy="348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40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4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/>
              <a:t>API: PRUEBAS</a:t>
            </a:r>
            <a:endParaRPr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E43CAA5B-CCDE-48CA-87C5-D1A10B9DFEFF}"/>
              </a:ext>
            </a:extLst>
          </p:cNvPr>
          <p:cNvGrpSpPr/>
          <p:nvPr/>
        </p:nvGrpSpPr>
        <p:grpSpPr>
          <a:xfrm>
            <a:off x="964247" y="1541621"/>
            <a:ext cx="3186271" cy="2623185"/>
            <a:chOff x="0" y="0"/>
            <a:chExt cx="2113915" cy="1681773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BBB25195-102C-4528-AE28-3515771A3B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0" b="76858"/>
            <a:stretch/>
          </p:blipFill>
          <p:spPr bwMode="auto">
            <a:xfrm>
              <a:off x="0" y="0"/>
              <a:ext cx="2113280" cy="50990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9F18ECC2-DF9B-4CC7-861C-AC76BA73D6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957"/>
            <a:stretch/>
          </p:blipFill>
          <p:spPr bwMode="auto">
            <a:xfrm>
              <a:off x="0" y="468923"/>
              <a:ext cx="2113915" cy="121285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8DB998C3-98D8-4CC2-9FC3-863523CDCB0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438491" y="1541621"/>
            <a:ext cx="3741262" cy="262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00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4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/>
              <a:t>SOLUCIONES POSTERIORES</a:t>
            </a:r>
            <a:endParaRPr dirty="0"/>
          </a:p>
        </p:txBody>
      </p:sp>
      <p:pic>
        <p:nvPicPr>
          <p:cNvPr id="2050" name="Picture 2" descr="Microalgas, una innovadora fuente de colorantes – CienciAcierta">
            <a:extLst>
              <a:ext uri="{FF2B5EF4-FFF2-40B4-BE49-F238E27FC236}">
                <a16:creationId xmlns:a16="http://schemas.microsoft.com/office/drawing/2014/main" id="{47790234-CA53-40F4-83E5-902A64884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242775"/>
            <a:ext cx="48768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412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46"/>
          <p:cNvSpPr txBox="1">
            <a:spLocks noGrp="1"/>
          </p:cNvSpPr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GRACIAS</a:t>
            </a:r>
            <a:endParaRPr dirty="0"/>
          </a:p>
        </p:txBody>
      </p:sp>
      <p:sp>
        <p:nvSpPr>
          <p:cNvPr id="1770" name="Google Shape;1770;p46"/>
          <p:cNvSpPr txBox="1"/>
          <p:nvPr/>
        </p:nvSpPr>
        <p:spPr>
          <a:xfrm>
            <a:off x="3500975" y="4280644"/>
            <a:ext cx="2142000" cy="2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Please keep this slide for attribution.</a:t>
            </a: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24" name="Google Shape;1794;p47">
            <a:extLst>
              <a:ext uri="{FF2B5EF4-FFF2-40B4-BE49-F238E27FC236}">
                <a16:creationId xmlns:a16="http://schemas.microsoft.com/office/drawing/2014/main" id="{2F042E40-FAF6-4E78-B4EE-08C52728F1D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3872700" y="2027510"/>
            <a:ext cx="1398550" cy="159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34</Words>
  <Application>Microsoft Office PowerPoint</Application>
  <PresentationFormat>Presentación en pantalla (16:9)</PresentationFormat>
  <Paragraphs>13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5" baseType="lpstr">
      <vt:lpstr>Anton</vt:lpstr>
      <vt:lpstr>Rajdhani</vt:lpstr>
      <vt:lpstr>Advent Pro Light</vt:lpstr>
      <vt:lpstr>Fira Sans Condensed</vt:lpstr>
      <vt:lpstr>Arial</vt:lpstr>
      <vt:lpstr>Fira Sans Condensed Light</vt:lpstr>
      <vt:lpstr>Ai Tech Agency by Slidesgo</vt:lpstr>
      <vt:lpstr>API DISTRIBUIDO PARA PERCEPTRÓN MULTICAPA</vt:lpstr>
      <vt:lpstr>DATASET</vt:lpstr>
      <vt:lpstr>PERCEPTRÓN MULTICAPA</vt:lpstr>
      <vt:lpstr>PROGRAMA DE PRUEBA</vt:lpstr>
      <vt:lpstr>API: ARQUITECTURA</vt:lpstr>
      <vt:lpstr>API: PRUEBAS</vt:lpstr>
      <vt:lpstr>SOLUCIONES POSTERIORES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TECH AGENCY</dc:title>
  <dc:creator>Jimena Ruiz</dc:creator>
  <cp:lastModifiedBy>u201514642 (Ruiz Cerna, Jimena Alexandra)</cp:lastModifiedBy>
  <cp:revision>10</cp:revision>
  <dcterms:modified xsi:type="dcterms:W3CDTF">2020-11-27T12:40:44Z</dcterms:modified>
</cp:coreProperties>
</file>